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3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0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0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5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1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3B94-5D34-40A5-B44D-02A01E46CEE3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BF04-742D-45A5-9E5A-D3C909A7C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7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Six days training of educators at schools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fill joining / relieving report?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Deliverable-1: </a:t>
            </a:r>
            <a:r>
              <a:rPr lang="en-US" dirty="0" smtClean="0"/>
              <a:t>Joining report of teacher</a:t>
            </a:r>
          </a:p>
          <a:p>
            <a:r>
              <a:rPr lang="en-US" dirty="0" smtClean="0"/>
              <a:t>How to mark attendance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Deliverable-2:</a:t>
            </a:r>
            <a:r>
              <a:rPr lang="en-US" dirty="0" smtClean="0"/>
              <a:t> Teacher will prepare summary of leaves of all teachers during the current year as guided by supervisor</a:t>
            </a:r>
          </a:p>
          <a:p>
            <a:r>
              <a:rPr lang="en-US" dirty="0" smtClean="0"/>
              <a:t>How to write teacher diary?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Deliverable-3:</a:t>
            </a:r>
            <a:r>
              <a:rPr lang="en-US" dirty="0" smtClean="0"/>
              <a:t> Teacher will observe teacher diaries of two teacher and propose corrections in light of training received in his report</a:t>
            </a:r>
          </a:p>
          <a:p>
            <a:r>
              <a:rPr lang="en-US" dirty="0" smtClean="0"/>
              <a:t>How to prepare a lesson plan?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Deliverable-4: </a:t>
            </a:r>
            <a:r>
              <a:rPr lang="en-US" dirty="0" smtClean="0"/>
              <a:t>Teacher will observe lesson plans of two teachers and point out changes in light of training received in his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write casual leave?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Deliverable-5: </a:t>
            </a:r>
            <a:r>
              <a:rPr lang="en-US" dirty="0" smtClean="0"/>
              <a:t>Teacher will write casual leave application as guided by supervisor</a:t>
            </a:r>
          </a:p>
          <a:p>
            <a:r>
              <a:rPr lang="en-US" dirty="0" smtClean="0"/>
              <a:t>How to apply for earned leave?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Deliverable-6:</a:t>
            </a:r>
            <a:r>
              <a:rPr lang="en-US" dirty="0" smtClean="0"/>
              <a:t> Teacher will prepare application for his colleague with all relevant documents</a:t>
            </a:r>
          </a:p>
          <a:p>
            <a:r>
              <a:rPr lang="en-US" dirty="0" smtClean="0"/>
              <a:t>How to deal with colleagues?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Deliverable-7:</a:t>
            </a:r>
            <a:r>
              <a:rPr lang="en-US" dirty="0" smtClean="0"/>
              <a:t> Teacher will write tips on a page provided by his colleagues</a:t>
            </a:r>
          </a:p>
          <a:p>
            <a:r>
              <a:rPr lang="en-US" dirty="0" smtClean="0"/>
              <a:t>How to prepare a lesson plan?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Deliveable-8: </a:t>
            </a:r>
            <a:r>
              <a:rPr lang="en-US" dirty="0" smtClean="0"/>
              <a:t>Teacher will prepare lesson plan in light of instructions issued during training</a:t>
            </a:r>
          </a:p>
        </p:txBody>
      </p:sp>
    </p:spTree>
    <p:extLst>
      <p:ext uri="{BB962C8B-B14F-4D97-AF65-F5344CB8AC3E}">
        <p14:creationId xmlns:p14="http://schemas.microsoft.com/office/powerpoint/2010/main" val="22798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purchase an article for school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Deliverable-9: </a:t>
            </a:r>
            <a:r>
              <a:rPr lang="en-US" dirty="0" smtClean="0"/>
              <a:t>Teacher will purchase an item proposed by HT from FTF and submit a copy of relevant documents</a:t>
            </a:r>
          </a:p>
          <a:p>
            <a:r>
              <a:rPr lang="en-US" dirty="0" smtClean="0"/>
              <a:t> How to choose students for an activity?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Deliverable-10:</a:t>
            </a:r>
            <a:r>
              <a:rPr lang="en-US" dirty="0" smtClean="0"/>
              <a:t> Selection lists for sports and </a:t>
            </a:r>
            <a:r>
              <a:rPr lang="en-US" dirty="0" err="1" smtClean="0"/>
              <a:t>Bazm</a:t>
            </a:r>
            <a:r>
              <a:rPr lang="en-US" dirty="0" smtClean="0"/>
              <a:t>-e-</a:t>
            </a:r>
            <a:r>
              <a:rPr lang="en-US" dirty="0" err="1" smtClean="0"/>
              <a:t>adab</a:t>
            </a:r>
            <a:endParaRPr lang="en-US" dirty="0" smtClean="0"/>
          </a:p>
          <a:p>
            <a:r>
              <a:rPr lang="en-US" dirty="0" smtClean="0"/>
              <a:t>How to write teacher diary?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Deliverable-11:</a:t>
            </a:r>
            <a:r>
              <a:rPr lang="en-US" dirty="0" smtClean="0"/>
              <a:t> Teacher will write next day activities planned by him on format</a:t>
            </a:r>
          </a:p>
          <a:p>
            <a:r>
              <a:rPr lang="en-US" dirty="0" smtClean="0"/>
              <a:t>How to deliver a lesson?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Deliverable-12:</a:t>
            </a:r>
            <a:r>
              <a:rPr lang="en-US" dirty="0" smtClean="0"/>
              <a:t> Video of lesson delivered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prepare Weekly Academic Calendar for Class?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Deliverable-13:</a:t>
            </a:r>
            <a:r>
              <a:rPr lang="en-US" dirty="0" smtClean="0"/>
              <a:t> Picture of chart prepared for class and displayed in class</a:t>
            </a:r>
          </a:p>
          <a:p>
            <a:r>
              <a:rPr lang="en-US" dirty="0" smtClean="0"/>
              <a:t>How to prepare Home Work Allocation Plan?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Deliverable-14: </a:t>
            </a:r>
            <a:r>
              <a:rPr lang="en-US" dirty="0" smtClean="0"/>
              <a:t>Picture of chart for Homework allocation.</a:t>
            </a:r>
          </a:p>
          <a:p>
            <a:r>
              <a:rPr lang="en-US" dirty="0" smtClean="0"/>
              <a:t>How to deliver a lesson?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Deliverable-15:</a:t>
            </a:r>
            <a:r>
              <a:rPr lang="en-US" dirty="0" smtClean="0"/>
              <a:t> List of weaknesses identified in lesson delivered</a:t>
            </a:r>
          </a:p>
          <a:p>
            <a:r>
              <a:rPr lang="en-US" dirty="0" smtClean="0"/>
              <a:t>How to prepare a bill for salary?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Deliverable-16:</a:t>
            </a:r>
            <a:r>
              <a:rPr lang="en-US" dirty="0" smtClean="0"/>
              <a:t> A bill prepared for salary of service starting month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prepare time table of school?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Deliverable-17:</a:t>
            </a:r>
            <a:r>
              <a:rPr lang="en-US" dirty="0" smtClean="0"/>
              <a:t> Copy of time table prepared by teacher after guidance from supervisor</a:t>
            </a:r>
          </a:p>
          <a:p>
            <a:r>
              <a:rPr lang="en-US" dirty="0" smtClean="0"/>
              <a:t>How to conduct morning assembly?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Deliverable-18:</a:t>
            </a:r>
            <a:r>
              <a:rPr lang="en-US" dirty="0" smtClean="0"/>
              <a:t> Report of morning assembly conducted by teacher</a:t>
            </a:r>
          </a:p>
          <a:p>
            <a:r>
              <a:rPr lang="en-US" dirty="0" smtClean="0"/>
              <a:t>How to write a letter to DEO for provision of resources?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Deliverable-19:</a:t>
            </a:r>
            <a:r>
              <a:rPr lang="en-US" dirty="0" smtClean="0"/>
              <a:t> Letter written by teacher to DEO through proper channel reflecting needs of his school</a:t>
            </a:r>
          </a:p>
          <a:p>
            <a:r>
              <a:rPr lang="en-US" dirty="0" smtClean="0"/>
              <a:t>How to conduct parents- teacher meeting?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Deliverable-20:</a:t>
            </a:r>
            <a:r>
              <a:rPr lang="en-US" dirty="0" smtClean="0"/>
              <a:t> Minutes of parents-teacher meeting conducted in presence of supervisor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Day-6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deliver consecutive lessons?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Deliverable-21:</a:t>
            </a:r>
            <a:r>
              <a:rPr lang="en-US" dirty="0" smtClean="0"/>
              <a:t>  Lessons plans for 4 lessons according to </a:t>
            </a:r>
            <a:r>
              <a:rPr lang="en-US" dirty="0" err="1" smtClean="0"/>
              <a:t>Taleemi</a:t>
            </a:r>
            <a:r>
              <a:rPr lang="en-US" dirty="0" smtClean="0"/>
              <a:t> Calendar delivered in </a:t>
            </a:r>
          </a:p>
          <a:p>
            <a:r>
              <a:rPr lang="en-US" dirty="0" smtClean="0"/>
              <a:t>How to prepare feedback on lessons delivered?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Deliverable-22:</a:t>
            </a:r>
            <a:r>
              <a:rPr lang="en-US" dirty="0" smtClean="0"/>
              <a:t> Feedback regarding learning of students on activities during 4 lessons</a:t>
            </a:r>
          </a:p>
          <a:p>
            <a:r>
              <a:rPr lang="en-US" dirty="0" smtClean="0"/>
              <a:t>How to conduct a test?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Deliverable-23</a:t>
            </a:r>
            <a:r>
              <a:rPr lang="en-US" dirty="0" smtClean="0"/>
              <a:t>: Question Paper conducted, Answer sheets of students and result of test with feedback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Deliverable-24:</a:t>
            </a:r>
            <a:r>
              <a:rPr lang="en-US" dirty="0" smtClean="0"/>
              <a:t> Preparation of deliverables book with table of content</a:t>
            </a:r>
          </a:p>
          <a:p>
            <a:r>
              <a:rPr lang="en-US" sz="2600" b="1" i="1" dirty="0" smtClean="0"/>
              <a:t>Note: These deliverables will be deposited at District QAED up to </a:t>
            </a:r>
            <a:r>
              <a:rPr lang="en-US" sz="2600" b="1" i="1" dirty="0" smtClean="0"/>
              <a:t>23-09-2017</a:t>
            </a:r>
            <a:r>
              <a:rPr lang="en-US" sz="2600" b="1" i="1" dirty="0" smtClean="0"/>
              <a:t>.</a:t>
            </a:r>
          </a:p>
          <a:p>
            <a:r>
              <a:rPr lang="en-US" sz="2600" b="1" i="1" dirty="0" smtClean="0"/>
              <a:t>District QAED will scrutinize and submit to Provincial QAED up to </a:t>
            </a:r>
            <a:r>
              <a:rPr lang="en-US" sz="2600" b="1" i="1" dirty="0" smtClean="0"/>
              <a:t>06-10-2017</a:t>
            </a:r>
            <a:r>
              <a:rPr lang="en-US" sz="2600" b="1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518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Six days training of educators at schools</vt:lpstr>
      <vt:lpstr>Activities Day-1</vt:lpstr>
      <vt:lpstr>Activities Day-2</vt:lpstr>
      <vt:lpstr>Activities Day-3</vt:lpstr>
      <vt:lpstr>Activities Day-4</vt:lpstr>
      <vt:lpstr>Activities Day-5</vt:lpstr>
      <vt:lpstr>Activities Day-6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Azmat Siddique</dc:creator>
  <cp:lastModifiedBy>Azmat Siddique</cp:lastModifiedBy>
  <cp:revision>26</cp:revision>
  <dcterms:created xsi:type="dcterms:W3CDTF">2017-08-29T03:07:19Z</dcterms:created>
  <dcterms:modified xsi:type="dcterms:W3CDTF">2017-08-30T06:37:41Z</dcterms:modified>
</cp:coreProperties>
</file>